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4"/>
  </p:notesMasterIdLst>
  <p:sldIdLst>
    <p:sldId id="256" r:id="rId2"/>
    <p:sldId id="257" r:id="rId3"/>
    <p:sldId id="258" r:id="rId4"/>
    <p:sldId id="260" r:id="rId5"/>
    <p:sldId id="259" r:id="rId6"/>
    <p:sldId id="261" r:id="rId7"/>
    <p:sldId id="262" r:id="rId8"/>
    <p:sldId id="263" r:id="rId9"/>
    <p:sldId id="264" r:id="rId10"/>
    <p:sldId id="266" r:id="rId11"/>
    <p:sldId id="265" r:id="rId12"/>
    <p:sldId id="267" r:id="rId13"/>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6633"/>
    <a:srgbClr val="33CCFF"/>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AU"/>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AU"/>
          </a:p>
        </p:txBody>
      </p:sp>
      <p:sp>
        <p:nvSpPr>
          <p:cNvPr id="3076"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AU" smtClean="0"/>
              <a:t>Click to edit Master text styles</a:t>
            </a:r>
          </a:p>
          <a:p>
            <a:pPr lvl="1"/>
            <a:r>
              <a:rPr lang="en-AU" smtClean="0"/>
              <a:t>Second level</a:t>
            </a:r>
          </a:p>
          <a:p>
            <a:pPr lvl="2"/>
            <a:r>
              <a:rPr lang="en-AU" smtClean="0"/>
              <a:t>Third level</a:t>
            </a:r>
          </a:p>
          <a:p>
            <a:pPr lvl="3"/>
            <a:r>
              <a:rPr lang="en-AU" smtClean="0"/>
              <a:t>Fourth level</a:t>
            </a:r>
          </a:p>
          <a:p>
            <a:pPr lvl="4"/>
            <a:r>
              <a:rPr lang="en-AU"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AU"/>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842485F6-50F4-43AE-8EA8-A339E38A0B2A}" type="slidenum">
              <a:rPr lang="en-AU"/>
              <a:pPr/>
              <a:t>‹#›</a:t>
            </a:fld>
            <a:endParaRPr lang="en-AU"/>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4116" name="Picture 20" descr="j0382574"/>
          <p:cNvPicPr>
            <a:picLocks noChangeAspect="1" noChangeArrowheads="1"/>
          </p:cNvPicPr>
          <p:nvPr/>
        </p:nvPicPr>
        <p:blipFill>
          <a:blip r:embed="rId2" cstate="print"/>
          <a:srcRect/>
          <a:stretch>
            <a:fillRect/>
          </a:stretch>
        </p:blipFill>
        <p:spPr bwMode="auto">
          <a:xfrm>
            <a:off x="1752600" y="0"/>
            <a:ext cx="5638800" cy="5638800"/>
          </a:xfrm>
          <a:prstGeom prst="rect">
            <a:avLst/>
          </a:prstGeom>
          <a:noFill/>
        </p:spPr>
      </p:pic>
      <p:sp>
        <p:nvSpPr>
          <p:cNvPr id="4098" name="Rectangle 2"/>
          <p:cNvSpPr>
            <a:spLocks noGrp="1" noChangeArrowheads="1"/>
          </p:cNvSpPr>
          <p:nvPr>
            <p:ph type="ctrTitle"/>
          </p:nvPr>
        </p:nvSpPr>
        <p:spPr>
          <a:xfrm>
            <a:off x="457200" y="5105400"/>
            <a:ext cx="8229600" cy="990600"/>
          </a:xfrm>
        </p:spPr>
        <p:txBody>
          <a:bodyPr/>
          <a:lstStyle>
            <a:lvl1pPr algn="ctr">
              <a:defRPr sz="4400"/>
            </a:lvl1pPr>
          </a:lstStyle>
          <a:p>
            <a:r>
              <a:rPr lang="en-US" smtClean="0"/>
              <a:t>Click to edit Master title style</a:t>
            </a:r>
            <a:endParaRPr lang="en-AU"/>
          </a:p>
        </p:txBody>
      </p:sp>
      <p:sp>
        <p:nvSpPr>
          <p:cNvPr id="4099" name="Rectangle 3"/>
          <p:cNvSpPr>
            <a:spLocks noGrp="1" noChangeArrowheads="1"/>
          </p:cNvSpPr>
          <p:nvPr>
            <p:ph type="subTitle" idx="1"/>
          </p:nvPr>
        </p:nvSpPr>
        <p:spPr>
          <a:xfrm>
            <a:off x="457200" y="6172200"/>
            <a:ext cx="8229600" cy="685800"/>
          </a:xfrm>
          <a:ln algn="ctr"/>
        </p:spPr>
        <p:txBody>
          <a:bodyPr anchor="ctr"/>
          <a:lstStyle>
            <a:lvl1pPr marL="0" indent="0" algn="ctr">
              <a:spcBef>
                <a:spcPct val="0"/>
              </a:spcBef>
              <a:buFontTx/>
              <a:buNone/>
              <a:defRPr b="1"/>
            </a:lvl1pPr>
          </a:lstStyle>
          <a:p>
            <a:r>
              <a:rPr lang="en-US" smtClean="0"/>
              <a:t>Click to edit Master subtitle style</a:t>
            </a:r>
            <a:endParaRPr lang="en-A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697C9435-1D2D-4050-986C-24C67E8FF99F}" type="datetime1">
              <a:rPr lang="en-AU"/>
              <a:pPr/>
              <a:t>22/09/2011</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948DA033-63D4-4038-93FF-E51F620C3E13}" type="slidenum">
              <a:rPr lang="en-AU"/>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48450" y="304800"/>
            <a:ext cx="2114550" cy="5821363"/>
          </a:xfrm>
        </p:spPr>
        <p:txBody>
          <a:bodyPr vert="eaVert"/>
          <a:lstStyle/>
          <a:p>
            <a:r>
              <a:rPr lang="en-US" smtClean="0"/>
              <a:t>Click to edit Master title style</a:t>
            </a:r>
            <a:endParaRPr lang="en-AU"/>
          </a:p>
        </p:txBody>
      </p:sp>
      <p:sp>
        <p:nvSpPr>
          <p:cNvPr id="3" name="Vertical Text Placeholder 2"/>
          <p:cNvSpPr>
            <a:spLocks noGrp="1"/>
          </p:cNvSpPr>
          <p:nvPr>
            <p:ph type="body" orient="vert" idx="1"/>
          </p:nvPr>
        </p:nvSpPr>
        <p:spPr>
          <a:xfrm>
            <a:off x="304800" y="304800"/>
            <a:ext cx="6191250" cy="58213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807D83B0-E289-44BB-A89E-9B18803E15EB}" type="datetime1">
              <a:rPr lang="en-AU"/>
              <a:pPr/>
              <a:t>22/09/2011</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A8F94BE7-3397-4621-A0AA-FCDAD040BB58}" type="slidenum">
              <a:rPr lang="en-AU"/>
              <a:pPr/>
              <a:t>‹#›</a:t>
            </a:fld>
            <a:endParaRPr lang="en-A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Date Placeholder 3"/>
          <p:cNvSpPr>
            <a:spLocks noGrp="1"/>
          </p:cNvSpPr>
          <p:nvPr>
            <p:ph type="dt" sz="half" idx="10"/>
          </p:nvPr>
        </p:nvSpPr>
        <p:spPr/>
        <p:txBody>
          <a:bodyPr/>
          <a:lstStyle>
            <a:lvl1pPr>
              <a:defRPr/>
            </a:lvl1pPr>
          </a:lstStyle>
          <a:p>
            <a:fld id="{28C279C7-4D5B-4BE7-AFE1-2E1BC22713DC}" type="datetime1">
              <a:rPr lang="en-AU"/>
              <a:pPr/>
              <a:t>22/09/2011</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C40E10CA-995B-490E-BB3D-FC5FCB86BE1F}" type="slidenum">
              <a:rPr lang="en-AU"/>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AU"/>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fld id="{9395B97B-3408-46EE-8121-2C93F332A65A}" type="datetime1">
              <a:rPr lang="en-AU"/>
              <a:pPr/>
              <a:t>22/09/2011</a:t>
            </a:fld>
            <a:endParaRPr lang="en-AU"/>
          </a:p>
        </p:txBody>
      </p:sp>
      <p:sp>
        <p:nvSpPr>
          <p:cNvPr id="5" name="Footer Placeholder 4"/>
          <p:cNvSpPr>
            <a:spLocks noGrp="1"/>
          </p:cNvSpPr>
          <p:nvPr>
            <p:ph type="ftr" sz="quarter" idx="11"/>
          </p:nvPr>
        </p:nvSpPr>
        <p:spPr/>
        <p:txBody>
          <a:bodyPr/>
          <a:lstStyle>
            <a:lvl1pPr>
              <a:defRPr/>
            </a:lvl1pPr>
          </a:lstStyle>
          <a:p>
            <a:endParaRPr lang="en-AU"/>
          </a:p>
        </p:txBody>
      </p:sp>
      <p:sp>
        <p:nvSpPr>
          <p:cNvPr id="6" name="Slide Number Placeholder 5"/>
          <p:cNvSpPr>
            <a:spLocks noGrp="1"/>
          </p:cNvSpPr>
          <p:nvPr>
            <p:ph type="sldNum" sz="quarter" idx="12"/>
          </p:nvPr>
        </p:nvSpPr>
        <p:spPr/>
        <p:txBody>
          <a:bodyPr/>
          <a:lstStyle>
            <a:lvl1pPr>
              <a:defRPr/>
            </a:lvl1pPr>
          </a:lstStyle>
          <a:p>
            <a:fld id="{B8862646-C0A4-4587-8EA9-ECF315F8187B}" type="slidenum">
              <a:rPr lang="en-AU"/>
              <a:pPr/>
              <a:t>‹#›</a:t>
            </a:fld>
            <a:endParaRPr lang="en-A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Content Placeholder 2"/>
          <p:cNvSpPr>
            <a:spLocks noGrp="1"/>
          </p:cNvSpPr>
          <p:nvPr>
            <p:ph sz="half" idx="1"/>
          </p:nvPr>
        </p:nvSpPr>
        <p:spPr>
          <a:xfrm>
            <a:off x="304800" y="1600200"/>
            <a:ext cx="41529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Content Placeholder 3"/>
          <p:cNvSpPr>
            <a:spLocks noGrp="1"/>
          </p:cNvSpPr>
          <p:nvPr>
            <p:ph sz="half" idx="2"/>
          </p:nvPr>
        </p:nvSpPr>
        <p:spPr>
          <a:xfrm>
            <a:off x="4610100" y="1600200"/>
            <a:ext cx="41529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Date Placeholder 4"/>
          <p:cNvSpPr>
            <a:spLocks noGrp="1"/>
          </p:cNvSpPr>
          <p:nvPr>
            <p:ph type="dt" sz="half" idx="10"/>
          </p:nvPr>
        </p:nvSpPr>
        <p:spPr/>
        <p:txBody>
          <a:bodyPr/>
          <a:lstStyle>
            <a:lvl1pPr>
              <a:defRPr/>
            </a:lvl1pPr>
          </a:lstStyle>
          <a:p>
            <a:fld id="{1FF51491-BFBA-4A46-9A5D-B9915F0ADAEC}" type="datetime1">
              <a:rPr lang="en-AU"/>
              <a:pPr/>
              <a:t>22/09/2011</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325D10FB-6FEA-45DF-BB6C-0D9284F121AE}" type="slidenum">
              <a:rPr lang="en-AU"/>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AU"/>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7" name="Date Placeholder 6"/>
          <p:cNvSpPr>
            <a:spLocks noGrp="1"/>
          </p:cNvSpPr>
          <p:nvPr>
            <p:ph type="dt" sz="half" idx="10"/>
          </p:nvPr>
        </p:nvSpPr>
        <p:spPr/>
        <p:txBody>
          <a:bodyPr/>
          <a:lstStyle>
            <a:lvl1pPr>
              <a:defRPr/>
            </a:lvl1pPr>
          </a:lstStyle>
          <a:p>
            <a:fld id="{3C9E5EB6-A4C2-4C77-B97D-0C29DAB39705}" type="datetime1">
              <a:rPr lang="en-AU"/>
              <a:pPr/>
              <a:t>22/09/2011</a:t>
            </a:fld>
            <a:endParaRPr lang="en-AU"/>
          </a:p>
        </p:txBody>
      </p:sp>
      <p:sp>
        <p:nvSpPr>
          <p:cNvPr id="8" name="Footer Placeholder 7"/>
          <p:cNvSpPr>
            <a:spLocks noGrp="1"/>
          </p:cNvSpPr>
          <p:nvPr>
            <p:ph type="ftr" sz="quarter" idx="11"/>
          </p:nvPr>
        </p:nvSpPr>
        <p:spPr/>
        <p:txBody>
          <a:bodyPr/>
          <a:lstStyle>
            <a:lvl1pPr>
              <a:defRPr/>
            </a:lvl1pPr>
          </a:lstStyle>
          <a:p>
            <a:endParaRPr lang="en-AU"/>
          </a:p>
        </p:txBody>
      </p:sp>
      <p:sp>
        <p:nvSpPr>
          <p:cNvPr id="9" name="Slide Number Placeholder 8"/>
          <p:cNvSpPr>
            <a:spLocks noGrp="1"/>
          </p:cNvSpPr>
          <p:nvPr>
            <p:ph type="sldNum" sz="quarter" idx="12"/>
          </p:nvPr>
        </p:nvSpPr>
        <p:spPr/>
        <p:txBody>
          <a:bodyPr/>
          <a:lstStyle>
            <a:lvl1pPr>
              <a:defRPr/>
            </a:lvl1pPr>
          </a:lstStyle>
          <a:p>
            <a:fld id="{546E6B7C-42C7-4EB5-B38E-D17783F3D69B}" type="slidenum">
              <a:rPr lang="en-AU"/>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AU"/>
          </a:p>
        </p:txBody>
      </p:sp>
      <p:sp>
        <p:nvSpPr>
          <p:cNvPr id="3" name="Date Placeholder 2"/>
          <p:cNvSpPr>
            <a:spLocks noGrp="1"/>
          </p:cNvSpPr>
          <p:nvPr>
            <p:ph type="dt" sz="half" idx="10"/>
          </p:nvPr>
        </p:nvSpPr>
        <p:spPr/>
        <p:txBody>
          <a:bodyPr/>
          <a:lstStyle>
            <a:lvl1pPr>
              <a:defRPr/>
            </a:lvl1pPr>
          </a:lstStyle>
          <a:p>
            <a:fld id="{6F0F3586-170B-4C58-8C08-B207A77624CC}" type="datetime1">
              <a:rPr lang="en-AU"/>
              <a:pPr/>
              <a:t>22/09/2011</a:t>
            </a:fld>
            <a:endParaRPr lang="en-AU"/>
          </a:p>
        </p:txBody>
      </p:sp>
      <p:sp>
        <p:nvSpPr>
          <p:cNvPr id="4" name="Footer Placeholder 3"/>
          <p:cNvSpPr>
            <a:spLocks noGrp="1"/>
          </p:cNvSpPr>
          <p:nvPr>
            <p:ph type="ftr" sz="quarter" idx="11"/>
          </p:nvPr>
        </p:nvSpPr>
        <p:spPr/>
        <p:txBody>
          <a:bodyPr/>
          <a:lstStyle>
            <a:lvl1pPr>
              <a:defRPr/>
            </a:lvl1pPr>
          </a:lstStyle>
          <a:p>
            <a:endParaRPr lang="en-AU"/>
          </a:p>
        </p:txBody>
      </p:sp>
      <p:sp>
        <p:nvSpPr>
          <p:cNvPr id="5" name="Slide Number Placeholder 4"/>
          <p:cNvSpPr>
            <a:spLocks noGrp="1"/>
          </p:cNvSpPr>
          <p:nvPr>
            <p:ph type="sldNum" sz="quarter" idx="12"/>
          </p:nvPr>
        </p:nvSpPr>
        <p:spPr/>
        <p:txBody>
          <a:bodyPr/>
          <a:lstStyle>
            <a:lvl1pPr>
              <a:defRPr/>
            </a:lvl1pPr>
          </a:lstStyle>
          <a:p>
            <a:fld id="{DB6F4F40-CC68-4D74-AC0A-64E5F2C4C736}" type="slidenum">
              <a:rPr lang="en-AU"/>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lvl1pPr>
              <a:defRPr/>
            </a:lvl1pPr>
          </a:lstStyle>
          <a:p>
            <a:fld id="{68CF795B-430F-408A-B36E-9F229F4460E5}" type="datetime1">
              <a:rPr lang="en-AU"/>
              <a:pPr/>
              <a:t>22/09/2011</a:t>
            </a:fld>
            <a:endParaRPr lang="en-AU"/>
          </a:p>
        </p:txBody>
      </p:sp>
      <p:sp>
        <p:nvSpPr>
          <p:cNvPr id="3" name="Footer Placeholder 2"/>
          <p:cNvSpPr>
            <a:spLocks noGrp="1"/>
          </p:cNvSpPr>
          <p:nvPr>
            <p:ph type="ftr" sz="quarter" idx="11"/>
          </p:nvPr>
        </p:nvSpPr>
        <p:spPr/>
        <p:txBody>
          <a:bodyPr/>
          <a:lstStyle>
            <a:lvl1pPr>
              <a:defRPr/>
            </a:lvl1pPr>
          </a:lstStyle>
          <a:p>
            <a:endParaRPr lang="en-AU"/>
          </a:p>
        </p:txBody>
      </p:sp>
      <p:sp>
        <p:nvSpPr>
          <p:cNvPr id="4" name="Slide Number Placeholder 3"/>
          <p:cNvSpPr>
            <a:spLocks noGrp="1"/>
          </p:cNvSpPr>
          <p:nvPr>
            <p:ph type="sldNum" sz="quarter" idx="12"/>
          </p:nvPr>
        </p:nvSpPr>
        <p:spPr/>
        <p:txBody>
          <a:bodyPr/>
          <a:lstStyle>
            <a:lvl1pPr>
              <a:defRPr/>
            </a:lvl1pPr>
          </a:lstStyle>
          <a:p>
            <a:fld id="{D1D798C1-D3CD-4C9E-9C8D-06D45C85D6D0}" type="slidenum">
              <a:rPr lang="en-AU"/>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AU"/>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916D11A5-C317-49DD-BCB5-752151E365CF}" type="datetime1">
              <a:rPr lang="en-AU"/>
              <a:pPr/>
              <a:t>22/09/2011</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96AA8B4A-B71F-496F-9C52-72BD285B529D}" type="slidenum">
              <a:rPr lang="en-AU"/>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AU"/>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AU"/>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lvl1pPr>
              <a:defRPr/>
            </a:lvl1pPr>
          </a:lstStyle>
          <a:p>
            <a:fld id="{261B9545-E990-48CA-A931-92ED02BD8058}" type="datetime1">
              <a:rPr lang="en-AU"/>
              <a:pPr/>
              <a:t>22/09/2011</a:t>
            </a:fld>
            <a:endParaRPr lang="en-AU"/>
          </a:p>
        </p:txBody>
      </p:sp>
      <p:sp>
        <p:nvSpPr>
          <p:cNvPr id="6" name="Footer Placeholder 5"/>
          <p:cNvSpPr>
            <a:spLocks noGrp="1"/>
          </p:cNvSpPr>
          <p:nvPr>
            <p:ph type="ftr" sz="quarter" idx="11"/>
          </p:nvPr>
        </p:nvSpPr>
        <p:spPr/>
        <p:txBody>
          <a:bodyPr/>
          <a:lstStyle>
            <a:lvl1pPr>
              <a:defRPr/>
            </a:lvl1pPr>
          </a:lstStyle>
          <a:p>
            <a:endParaRPr lang="en-AU"/>
          </a:p>
        </p:txBody>
      </p:sp>
      <p:sp>
        <p:nvSpPr>
          <p:cNvPr id="7" name="Slide Number Placeholder 6"/>
          <p:cNvSpPr>
            <a:spLocks noGrp="1"/>
          </p:cNvSpPr>
          <p:nvPr>
            <p:ph type="sldNum" sz="quarter" idx="12"/>
          </p:nvPr>
        </p:nvSpPr>
        <p:spPr/>
        <p:txBody>
          <a:bodyPr/>
          <a:lstStyle>
            <a:lvl1pPr>
              <a:defRPr/>
            </a:lvl1pPr>
          </a:lstStyle>
          <a:p>
            <a:fld id="{598A3449-B588-4BC7-BF33-0CB824475FD3}" type="slidenum">
              <a:rPr lang="en-AU"/>
              <a:pPr/>
              <a:t>‹#›</a:t>
            </a:fld>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41" name="Picture 17" descr="j0382574"/>
          <p:cNvPicPr>
            <a:picLocks noChangeAspect="1" noChangeArrowheads="1"/>
          </p:cNvPicPr>
          <p:nvPr/>
        </p:nvPicPr>
        <p:blipFill>
          <a:blip r:embed="rId13" cstate="print"/>
          <a:srcRect/>
          <a:stretch>
            <a:fillRect/>
          </a:stretch>
        </p:blipFill>
        <p:spPr bwMode="auto">
          <a:xfrm>
            <a:off x="4724400" y="2438400"/>
            <a:ext cx="4419600" cy="4419600"/>
          </a:xfrm>
          <a:prstGeom prst="rect">
            <a:avLst/>
          </a:prstGeom>
          <a:noFill/>
        </p:spPr>
      </p:pic>
      <p:sp>
        <p:nvSpPr>
          <p:cNvPr id="1026" name="Rectangle 2"/>
          <p:cNvSpPr>
            <a:spLocks noGrp="1" noChangeArrowheads="1"/>
          </p:cNvSpPr>
          <p:nvPr>
            <p:ph type="title"/>
          </p:nvPr>
        </p:nvSpPr>
        <p:spPr bwMode="auto">
          <a:xfrm>
            <a:off x="304800" y="304800"/>
            <a:ext cx="84582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AU" smtClean="0"/>
          </a:p>
        </p:txBody>
      </p:sp>
      <p:sp>
        <p:nvSpPr>
          <p:cNvPr id="1027" name="Rectangle 3"/>
          <p:cNvSpPr>
            <a:spLocks noGrp="1" noChangeArrowheads="1"/>
          </p:cNvSpPr>
          <p:nvPr>
            <p:ph type="body" idx="1"/>
          </p:nvPr>
        </p:nvSpPr>
        <p:spPr bwMode="auto">
          <a:xfrm>
            <a:off x="304800" y="1600200"/>
            <a:ext cx="8458200" cy="4525963"/>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smtClean="0"/>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lvl1pPr>
          </a:lstStyle>
          <a:p>
            <a:fld id="{932D02B9-63FB-4CDE-A074-9C24AA29BC6E}" type="datetime1">
              <a:rPr lang="en-AU"/>
              <a:pPr/>
              <a:t>22/09/2011</a:t>
            </a:fld>
            <a:endParaRPr lang="en-AU"/>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lvl1pPr>
          </a:lstStyle>
          <a:p>
            <a:endParaRPr lang="en-AU"/>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2400"/>
            </a:lvl1pPr>
          </a:lstStyle>
          <a:p>
            <a:fld id="{778E678C-5BA8-4A38-A634-D2BAA95A04F0}" type="slidenum">
              <a:rPr lang="en-AU"/>
              <a:pPr/>
              <a:t>‹#›</a:t>
            </a:fld>
            <a:endParaRPr lang="en-A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p:txStyles>
    <p:titleStyle>
      <a:lvl1pPr algn="l" rtl="0" eaLnBrk="1" fontAlgn="base" hangingPunct="1">
        <a:spcBef>
          <a:spcPct val="0"/>
        </a:spcBef>
        <a:spcAft>
          <a:spcPct val="0"/>
        </a:spcAft>
        <a:defRPr sz="4000" b="1">
          <a:solidFill>
            <a:schemeClr val="tx1"/>
          </a:solidFill>
          <a:latin typeface="+mj-lt"/>
          <a:ea typeface="+mj-ea"/>
          <a:cs typeface="+mj-cs"/>
        </a:defRPr>
      </a:lvl1pPr>
      <a:lvl2pPr algn="l" rtl="0" eaLnBrk="1" fontAlgn="base" hangingPunct="1">
        <a:spcBef>
          <a:spcPct val="0"/>
        </a:spcBef>
        <a:spcAft>
          <a:spcPct val="0"/>
        </a:spcAft>
        <a:defRPr sz="4000" b="1">
          <a:solidFill>
            <a:schemeClr val="tx1"/>
          </a:solidFill>
          <a:latin typeface="Arial" charset="0"/>
        </a:defRPr>
      </a:lvl2pPr>
      <a:lvl3pPr algn="l" rtl="0" eaLnBrk="1" fontAlgn="base" hangingPunct="1">
        <a:spcBef>
          <a:spcPct val="0"/>
        </a:spcBef>
        <a:spcAft>
          <a:spcPct val="0"/>
        </a:spcAft>
        <a:defRPr sz="4000" b="1">
          <a:solidFill>
            <a:schemeClr val="tx1"/>
          </a:solidFill>
          <a:latin typeface="Arial" charset="0"/>
        </a:defRPr>
      </a:lvl3pPr>
      <a:lvl4pPr algn="l" rtl="0" eaLnBrk="1" fontAlgn="base" hangingPunct="1">
        <a:spcBef>
          <a:spcPct val="0"/>
        </a:spcBef>
        <a:spcAft>
          <a:spcPct val="0"/>
        </a:spcAft>
        <a:defRPr sz="4000" b="1">
          <a:solidFill>
            <a:schemeClr val="tx1"/>
          </a:solidFill>
          <a:latin typeface="Arial" charset="0"/>
        </a:defRPr>
      </a:lvl4pPr>
      <a:lvl5pPr algn="l" rtl="0" eaLnBrk="1" fontAlgn="base" hangingPunct="1">
        <a:spcBef>
          <a:spcPct val="0"/>
        </a:spcBef>
        <a:spcAft>
          <a:spcPct val="0"/>
        </a:spcAft>
        <a:defRPr sz="4000" b="1">
          <a:solidFill>
            <a:schemeClr val="tx1"/>
          </a:solidFill>
          <a:latin typeface="Arial" charset="0"/>
        </a:defRPr>
      </a:lvl5pPr>
      <a:lvl6pPr marL="457200" algn="l" rtl="0" eaLnBrk="1" fontAlgn="base" hangingPunct="1">
        <a:spcBef>
          <a:spcPct val="0"/>
        </a:spcBef>
        <a:spcAft>
          <a:spcPct val="0"/>
        </a:spcAft>
        <a:defRPr sz="4000" b="1">
          <a:solidFill>
            <a:schemeClr val="tx1"/>
          </a:solidFill>
          <a:latin typeface="Arial" charset="0"/>
        </a:defRPr>
      </a:lvl6pPr>
      <a:lvl7pPr marL="914400" algn="l" rtl="0" eaLnBrk="1" fontAlgn="base" hangingPunct="1">
        <a:spcBef>
          <a:spcPct val="0"/>
        </a:spcBef>
        <a:spcAft>
          <a:spcPct val="0"/>
        </a:spcAft>
        <a:defRPr sz="4000" b="1">
          <a:solidFill>
            <a:schemeClr val="tx1"/>
          </a:solidFill>
          <a:latin typeface="Arial" charset="0"/>
        </a:defRPr>
      </a:lvl7pPr>
      <a:lvl8pPr marL="1371600" algn="l" rtl="0" eaLnBrk="1" fontAlgn="base" hangingPunct="1">
        <a:spcBef>
          <a:spcPct val="0"/>
        </a:spcBef>
        <a:spcAft>
          <a:spcPct val="0"/>
        </a:spcAft>
        <a:defRPr sz="4000" b="1">
          <a:solidFill>
            <a:schemeClr val="tx1"/>
          </a:solidFill>
          <a:latin typeface="Arial" charset="0"/>
        </a:defRPr>
      </a:lvl8pPr>
      <a:lvl9pPr marL="1828800" algn="l" rtl="0" eaLnBrk="1" fontAlgn="base" hangingPunct="1">
        <a:spcBef>
          <a:spcPct val="0"/>
        </a:spcBef>
        <a:spcAft>
          <a:spcPct val="0"/>
        </a:spcAft>
        <a:defRPr sz="4000" b="1">
          <a:solidFill>
            <a:schemeClr val="tx1"/>
          </a:solidFill>
          <a:latin typeface="Arial" charset="0"/>
        </a:defRPr>
      </a:lvl9pPr>
    </p:titleStyle>
    <p:bodyStyle>
      <a:lvl1pPr marL="342900" indent="-342900" algn="l" rtl="0" eaLnBrk="1" fontAlgn="base" hangingPunct="1">
        <a:spcBef>
          <a:spcPct val="20000"/>
        </a:spcBef>
        <a:spcAft>
          <a:spcPct val="0"/>
        </a:spcAft>
        <a:buChar char="•"/>
        <a:defRPr sz="28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400">
          <a:solidFill>
            <a:schemeClr val="tx1"/>
          </a:solidFill>
          <a:latin typeface="+mn-lt"/>
        </a:defRPr>
      </a:lvl2pPr>
      <a:lvl3pPr marL="1143000" indent="-228600" algn="l" rtl="0" eaLnBrk="1" fontAlgn="base" hangingPunct="1">
        <a:spcBef>
          <a:spcPct val="20000"/>
        </a:spcBef>
        <a:spcAft>
          <a:spcPct val="0"/>
        </a:spcAft>
        <a:buChar char="•"/>
        <a:defRPr sz="2000">
          <a:solidFill>
            <a:schemeClr val="tx1"/>
          </a:solidFill>
          <a:latin typeface="+mn-lt"/>
        </a:defRPr>
      </a:lvl3pPr>
      <a:lvl4pPr marL="1600200" indent="-228600" algn="l" rtl="0" eaLnBrk="1" fontAlgn="base" hangingPunct="1">
        <a:spcBef>
          <a:spcPct val="20000"/>
        </a:spcBef>
        <a:spcAft>
          <a:spcPct val="0"/>
        </a:spcAft>
        <a:buChar char="–"/>
        <a:defRPr>
          <a:solidFill>
            <a:schemeClr val="tx1"/>
          </a:solidFill>
          <a:latin typeface="+mn-lt"/>
        </a:defRPr>
      </a:lvl4pPr>
      <a:lvl5pPr marL="2057400" indent="-228600" algn="l" rtl="0" eaLnBrk="1" fontAlgn="base" hangingPunct="1">
        <a:spcBef>
          <a:spcPct val="20000"/>
        </a:spcBef>
        <a:spcAft>
          <a:spcPct val="0"/>
        </a:spcAft>
        <a:buChar char="»"/>
        <a:defRPr>
          <a:solidFill>
            <a:schemeClr val="tx1"/>
          </a:solidFill>
          <a:latin typeface="+mn-lt"/>
        </a:defRPr>
      </a:lvl5pPr>
      <a:lvl6pPr marL="2514600" indent="-228600" algn="l" rtl="0" eaLnBrk="1" fontAlgn="base" hangingPunct="1">
        <a:spcBef>
          <a:spcPct val="20000"/>
        </a:spcBef>
        <a:spcAft>
          <a:spcPct val="0"/>
        </a:spcAft>
        <a:buChar char="»"/>
        <a:defRPr>
          <a:solidFill>
            <a:schemeClr val="tx1"/>
          </a:solidFill>
          <a:latin typeface="+mn-lt"/>
        </a:defRPr>
      </a:lvl6pPr>
      <a:lvl7pPr marL="2971800" indent="-228600" algn="l" rtl="0" eaLnBrk="1" fontAlgn="base" hangingPunct="1">
        <a:spcBef>
          <a:spcPct val="20000"/>
        </a:spcBef>
        <a:spcAft>
          <a:spcPct val="0"/>
        </a:spcAft>
        <a:buChar char="»"/>
        <a:defRPr>
          <a:solidFill>
            <a:schemeClr val="tx1"/>
          </a:solidFill>
          <a:latin typeface="+mn-lt"/>
        </a:defRPr>
      </a:lvl7pPr>
      <a:lvl8pPr marL="3429000" indent="-228600" algn="l" rtl="0" eaLnBrk="1" fontAlgn="base" hangingPunct="1">
        <a:spcBef>
          <a:spcPct val="20000"/>
        </a:spcBef>
        <a:spcAft>
          <a:spcPct val="0"/>
        </a:spcAft>
        <a:buChar char="»"/>
        <a:defRPr>
          <a:solidFill>
            <a:schemeClr val="tx1"/>
          </a:solidFill>
          <a:latin typeface="+mn-lt"/>
        </a:defRPr>
      </a:lvl8pPr>
      <a:lvl9pPr marL="3886200" indent="-228600" algn="l" rtl="0" eaLnBrk="1" fontAlgn="base" hangingPunct="1">
        <a:spcBef>
          <a:spcPct val="20000"/>
        </a:spcBef>
        <a:spcAft>
          <a:spcPct val="0"/>
        </a:spcAft>
        <a:buChar char="»"/>
        <a:defRPr>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raisingresilientkids.com/quiz/index.html"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2" name="Rectangle 4"/>
          <p:cNvSpPr>
            <a:spLocks noGrp="1" noChangeArrowheads="1"/>
          </p:cNvSpPr>
          <p:nvPr>
            <p:ph type="ctrTitle"/>
          </p:nvPr>
        </p:nvSpPr>
        <p:spPr/>
        <p:txBody>
          <a:bodyPr/>
          <a:lstStyle/>
          <a:p>
            <a:r>
              <a:rPr lang="en-US" dirty="0" smtClean="0"/>
              <a:t>Week 9</a:t>
            </a:r>
            <a:endParaRPr lang="en-US" dirty="0"/>
          </a:p>
        </p:txBody>
      </p:sp>
      <p:sp>
        <p:nvSpPr>
          <p:cNvPr id="2053" name="Rectangle 5"/>
          <p:cNvSpPr>
            <a:spLocks noGrp="1" noChangeArrowheads="1"/>
          </p:cNvSpPr>
          <p:nvPr>
            <p:ph type="subTitle" idx="1"/>
          </p:nvPr>
        </p:nvSpPr>
        <p:spPr/>
        <p:txBody>
          <a:bodyPr/>
          <a:lstStyle/>
          <a:p>
            <a:r>
              <a:rPr lang="en-US" dirty="0" smtClean="0"/>
              <a:t>Responsible Thinking</a:t>
            </a:r>
            <a:endParaRPr lang="en-US"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ontent Placeholder 5"/>
          <p:cNvGraphicFramePr>
            <a:graphicFrameLocks noGrp="1"/>
          </p:cNvGraphicFramePr>
          <p:nvPr>
            <p:ph idx="1"/>
          </p:nvPr>
        </p:nvGraphicFramePr>
        <p:xfrm>
          <a:off x="107504" y="260648"/>
          <a:ext cx="9036496" cy="6192688"/>
        </p:xfrm>
        <a:graphic>
          <a:graphicData uri="http://schemas.openxmlformats.org/drawingml/2006/table">
            <a:tbl>
              <a:tblPr firstRow="1" bandRow="1">
                <a:tableStyleId>{5C22544A-7EE6-4342-B048-85BDC9FD1C3A}</a:tableStyleId>
              </a:tblPr>
              <a:tblGrid>
                <a:gridCol w="9036496"/>
              </a:tblGrid>
              <a:tr h="6192688">
                <a:tc>
                  <a:txBody>
                    <a:bodyPr/>
                    <a:lstStyle/>
                    <a:p>
                      <a:endParaRPr lang="en-AU" dirty="0"/>
                    </a:p>
                  </a:txBody>
                  <a:tcPr/>
                </a:tc>
              </a:tr>
            </a:tbl>
          </a:graphicData>
        </a:graphic>
      </p:graphicFrame>
      <p:sp>
        <p:nvSpPr>
          <p:cNvPr id="7" name="Content Placeholder 2"/>
          <p:cNvSpPr txBox="1">
            <a:spLocks/>
          </p:cNvSpPr>
          <p:nvPr/>
        </p:nvSpPr>
        <p:spPr bwMode="auto">
          <a:xfrm>
            <a:off x="179512" y="2780928"/>
            <a:ext cx="8458200" cy="3312368"/>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marL="342900" marR="0" lvl="0" indent="-342900" algn="l" defTabSz="914400" rtl="0" eaLnBrk="1" fontAlgn="base" latinLnBrk="0" hangingPunct="1">
              <a:lnSpc>
                <a:spcPct val="100000"/>
              </a:lnSpc>
              <a:spcBef>
                <a:spcPct val="20000"/>
              </a:spcBef>
              <a:spcAft>
                <a:spcPct val="0"/>
              </a:spcAft>
              <a:buClrTx/>
              <a:buSzTx/>
              <a:buFontTx/>
              <a:buNone/>
              <a:tabLst/>
              <a:defRPr/>
            </a:pPr>
            <a:r>
              <a:rPr kumimoji="0" lang="en-AU" sz="1000" b="1" i="0" u="none" strike="noStrike" kern="0" cap="none" spc="0" normalizeH="0" baseline="0" noProof="0" dirty="0" smtClean="0">
                <a:ln>
                  <a:noFill/>
                </a:ln>
                <a:solidFill>
                  <a:schemeClr val="tx1"/>
                </a:solidFill>
                <a:effectLst/>
                <a:uLnTx/>
                <a:uFillTx/>
                <a:latin typeface="+mn-lt"/>
                <a:ea typeface="+mn-ea"/>
                <a:cs typeface="+mn-cs"/>
              </a:rPr>
              <a:t>Give yourself 1 point for each correct answer. If you scored:</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AU" sz="10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AU" sz="1200" b="1" kern="0" dirty="0" smtClean="0">
                <a:latin typeface="+mn-lt"/>
              </a:rPr>
              <a:t>6-8</a:t>
            </a:r>
            <a:r>
              <a:rPr kumimoji="0" lang="en-AU" sz="1200" b="0" i="0" u="none" strike="noStrike" kern="0" cap="none" spc="0" normalizeH="0" baseline="0" noProof="0" dirty="0" smtClean="0">
                <a:ln>
                  <a:noFill/>
                </a:ln>
                <a:solidFill>
                  <a:schemeClr val="tx1"/>
                </a:solidFill>
                <a:effectLst/>
                <a:uLnTx/>
                <a:uFillTx/>
                <a:latin typeface="+mn-lt"/>
                <a:ea typeface="+mn-ea"/>
                <a:cs typeface="+mn-cs"/>
              </a:rPr>
              <a:t> – You possess the mindset of a teacher capable of fostering resilience in children. You help your children to feel loved, to solve problems, to accept responsibility for their actions, to give back to their community, to deal effectively with both success and mistakes. You constantly communicate that you accept them for who they are and appreciate their unique temperament and interests. </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endParaRPr kumimoji="0" lang="en-AU" sz="12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AU" sz="1200" b="1" kern="0" dirty="0" smtClean="0">
                <a:latin typeface="+mn-lt"/>
              </a:rPr>
              <a:t>5-6</a:t>
            </a:r>
            <a:r>
              <a:rPr kumimoji="0" lang="en-AU" sz="1200" b="0" i="0" u="none" strike="noStrike" kern="0" cap="none" spc="0" normalizeH="0" baseline="0" noProof="0" dirty="0" smtClean="0">
                <a:ln>
                  <a:noFill/>
                </a:ln>
                <a:solidFill>
                  <a:schemeClr val="tx1"/>
                </a:solidFill>
                <a:effectLst/>
                <a:uLnTx/>
                <a:uFillTx/>
                <a:latin typeface="+mn-lt"/>
                <a:ea typeface="+mn-ea"/>
                <a:cs typeface="+mn-cs"/>
              </a:rPr>
              <a:t> – You are beginning to understand the concepts of fostering resilience but have some work to do. Examine the areas in which you are nurturing a resilient mindset in your children and continue those practices. Most importantly, review the areas in which your actions may be working against your children becoming resilient and make a plan to change these behaviours. Since changing our "scripts" takes time and energy, don’t attempt to do too much at once or your efforts are likely to lead to frustration and failure. Instead, focus on one </a:t>
            </a:r>
            <a:r>
              <a:rPr kumimoji="0" lang="en-AU" sz="1200" b="0" i="0" u="none" strike="noStrike" kern="0" cap="none" spc="0" normalizeH="0" baseline="0" noProof="0" dirty="0" err="1" smtClean="0">
                <a:ln>
                  <a:noFill/>
                </a:ln>
                <a:solidFill>
                  <a:schemeClr val="tx1"/>
                </a:solidFill>
                <a:effectLst/>
                <a:uLnTx/>
                <a:uFillTx/>
                <a:latin typeface="+mn-lt"/>
                <a:ea typeface="+mn-ea"/>
                <a:cs typeface="+mn-cs"/>
              </a:rPr>
              <a:t>behavior</a:t>
            </a:r>
            <a:r>
              <a:rPr kumimoji="0" lang="en-AU" sz="1200" b="0" i="0" u="none" strike="noStrike" kern="0" cap="none" spc="0" normalizeH="0" baseline="0" noProof="0" dirty="0" smtClean="0">
                <a:ln>
                  <a:noFill/>
                </a:ln>
                <a:solidFill>
                  <a:schemeClr val="tx1"/>
                </a:solidFill>
                <a:effectLst/>
                <a:uLnTx/>
                <a:uFillTx/>
                <a:latin typeface="+mn-lt"/>
                <a:ea typeface="+mn-ea"/>
                <a:cs typeface="+mn-cs"/>
              </a:rPr>
              <a:t> to change and when you have experienced success with that area move to another one. Watch the positive feedback you receive from  children.</a:t>
            </a:r>
          </a:p>
          <a:p>
            <a:pPr marL="342900" marR="0" lvl="0" indent="-342900" algn="l" defTabSz="914400" rtl="0" eaLnBrk="1" fontAlgn="base" latinLnBrk="0" hangingPunct="1">
              <a:lnSpc>
                <a:spcPct val="100000"/>
              </a:lnSpc>
              <a:spcBef>
                <a:spcPct val="20000"/>
              </a:spcBef>
              <a:spcAft>
                <a:spcPct val="0"/>
              </a:spcAft>
              <a:buClrTx/>
              <a:buSzTx/>
              <a:tabLst/>
              <a:defRPr/>
            </a:pPr>
            <a:r>
              <a:rPr kumimoji="0" lang="en-AU" sz="1200" b="0" i="0" u="none" strike="noStrike" kern="0" cap="none" spc="0" normalizeH="0" baseline="0" noProof="0" dirty="0" smtClean="0">
                <a:ln>
                  <a:noFill/>
                </a:ln>
                <a:solidFill>
                  <a:schemeClr val="tx1"/>
                </a:solidFill>
                <a:effectLst/>
                <a:uLnTx/>
                <a:uFillTx/>
                <a:latin typeface="+mn-lt"/>
                <a:ea typeface="+mn-ea"/>
                <a:cs typeface="+mn-cs"/>
              </a:rPr>
              <a:t> </a:t>
            </a:r>
          </a:p>
          <a:p>
            <a:pPr marL="342900" marR="0" lvl="0" indent="-342900" algn="l" defTabSz="914400" rtl="0" eaLnBrk="1" fontAlgn="base" latinLnBrk="0" hangingPunct="1">
              <a:lnSpc>
                <a:spcPct val="100000"/>
              </a:lnSpc>
              <a:spcBef>
                <a:spcPct val="20000"/>
              </a:spcBef>
              <a:spcAft>
                <a:spcPct val="0"/>
              </a:spcAft>
              <a:buClrTx/>
              <a:buSzTx/>
              <a:buFontTx/>
              <a:buChar char="•"/>
              <a:tabLst/>
              <a:defRPr/>
            </a:pPr>
            <a:r>
              <a:rPr lang="en-AU" sz="1200" b="1" kern="0" dirty="0" smtClean="0">
                <a:latin typeface="+mn-lt"/>
              </a:rPr>
              <a:t>4</a:t>
            </a:r>
            <a:r>
              <a:rPr kumimoji="0" lang="en-AU" sz="1200" b="1" i="0" u="none" strike="noStrike" kern="0" cap="none" spc="0" normalizeH="0" baseline="0" noProof="0" dirty="0" smtClean="0">
                <a:ln>
                  <a:noFill/>
                </a:ln>
                <a:solidFill>
                  <a:schemeClr val="tx1"/>
                </a:solidFill>
                <a:effectLst/>
                <a:uLnTx/>
                <a:uFillTx/>
                <a:latin typeface="+mn-lt"/>
                <a:ea typeface="+mn-ea"/>
                <a:cs typeface="+mn-cs"/>
              </a:rPr>
              <a:t> or below</a:t>
            </a:r>
            <a:r>
              <a:rPr kumimoji="0" lang="en-AU" sz="1200" b="0" i="0" u="none" strike="noStrike" kern="0" cap="none" spc="0" normalizeH="0" baseline="0" noProof="0" dirty="0" smtClean="0">
                <a:ln>
                  <a:noFill/>
                </a:ln>
                <a:solidFill>
                  <a:schemeClr val="tx1"/>
                </a:solidFill>
                <a:effectLst/>
                <a:uLnTx/>
                <a:uFillTx/>
                <a:latin typeface="+mn-lt"/>
                <a:ea typeface="+mn-ea"/>
                <a:cs typeface="+mn-cs"/>
              </a:rPr>
              <a:t> – It will be important for you to rethink your goals. Many teachers fall into the trap of behaving in ways that work against children developing a resilient mindset. Carefully review your answers to the questions and consider ways in which your actions are fostering resilience in children. Then, as we recommended above, select one or two areas to work on. Once you have had some success, you can move on to other areas. Always keep in mind that one of the greatest gifts we can reinforce in our children is that of demonstrating resilience. </a:t>
            </a: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AU" sz="1200" b="0" i="0" u="none" strike="noStrike" kern="0" cap="none" spc="0" normalizeH="0" baseline="0" noProof="0" dirty="0" smtClean="0">
              <a:ln>
                <a:noFill/>
              </a:ln>
              <a:solidFill>
                <a:schemeClr val="tx1"/>
              </a:solidFill>
              <a:effectLst/>
              <a:uLnTx/>
              <a:uFillTx/>
              <a:latin typeface="+mn-lt"/>
              <a:ea typeface="+mn-ea"/>
              <a:cs typeface="+mn-cs"/>
            </a:endParaRPr>
          </a:p>
          <a:p>
            <a:pPr marL="342900" marR="0" lvl="0" indent="-342900" algn="l" defTabSz="914400" rtl="0" eaLnBrk="1" fontAlgn="base" latinLnBrk="0" hangingPunct="1">
              <a:lnSpc>
                <a:spcPct val="100000"/>
              </a:lnSpc>
              <a:spcBef>
                <a:spcPct val="20000"/>
              </a:spcBef>
              <a:spcAft>
                <a:spcPct val="0"/>
              </a:spcAft>
              <a:buClrTx/>
              <a:buSzTx/>
              <a:buFontTx/>
              <a:buNone/>
              <a:tabLst/>
              <a:defRPr/>
            </a:pPr>
            <a:endParaRPr kumimoji="0" lang="en-AU" sz="1000" b="0" i="0" u="none" strike="noStrike" kern="0" cap="none" spc="0" normalizeH="0" baseline="0" noProof="0" dirty="0">
              <a:ln>
                <a:noFill/>
              </a:ln>
              <a:solidFill>
                <a:schemeClr val="tx1"/>
              </a:solidFill>
              <a:effectLst/>
              <a:uLnTx/>
              <a:uFillTx/>
              <a:latin typeface="+mn-lt"/>
              <a:ea typeface="+mn-ea"/>
              <a:cs typeface="+mn-cs"/>
            </a:endParaRPr>
          </a:p>
        </p:txBody>
      </p:sp>
      <p:graphicFrame>
        <p:nvGraphicFramePr>
          <p:cNvPr id="8" name="Table 7"/>
          <p:cNvGraphicFramePr>
            <a:graphicFrameLocks noGrp="1"/>
          </p:cNvGraphicFramePr>
          <p:nvPr/>
        </p:nvGraphicFramePr>
        <p:xfrm>
          <a:off x="179512" y="188640"/>
          <a:ext cx="8784976" cy="2560320"/>
        </p:xfrm>
        <a:graphic>
          <a:graphicData uri="http://schemas.openxmlformats.org/drawingml/2006/table">
            <a:tbl>
              <a:tblPr firstRow="1" bandRow="1">
                <a:tableStyleId>{5C22544A-7EE6-4342-B048-85BDC9FD1C3A}</a:tableStyleId>
              </a:tblPr>
              <a:tblGrid>
                <a:gridCol w="8784976"/>
              </a:tblGrid>
              <a:tr h="2376264">
                <a:tc>
                  <a:txBody>
                    <a:bodyPr/>
                    <a:lstStyle/>
                    <a:p>
                      <a:pPr marL="342900" indent="-342900">
                        <a:buAutoNum type="arabicPeriod"/>
                      </a:pPr>
                      <a:r>
                        <a:rPr lang="en-AU" dirty="0" smtClean="0">
                          <a:solidFill>
                            <a:srgbClr val="FF0000"/>
                          </a:solidFill>
                        </a:rPr>
                        <a:t>B</a:t>
                      </a:r>
                    </a:p>
                    <a:p>
                      <a:pPr marL="342900" indent="-342900">
                        <a:buAutoNum type="arabicPeriod"/>
                      </a:pPr>
                      <a:r>
                        <a:rPr lang="en-AU" dirty="0" smtClean="0">
                          <a:solidFill>
                            <a:srgbClr val="FF0000"/>
                          </a:solidFill>
                        </a:rPr>
                        <a:t>D</a:t>
                      </a:r>
                    </a:p>
                    <a:p>
                      <a:pPr marL="342900" indent="-342900">
                        <a:buAutoNum type="arabicPeriod"/>
                      </a:pPr>
                      <a:r>
                        <a:rPr lang="en-AU" dirty="0" smtClean="0">
                          <a:solidFill>
                            <a:srgbClr val="FF0000"/>
                          </a:solidFill>
                        </a:rPr>
                        <a:t>D</a:t>
                      </a:r>
                    </a:p>
                    <a:p>
                      <a:pPr marL="342900" indent="-342900">
                        <a:buAutoNum type="arabicPeriod"/>
                      </a:pPr>
                      <a:r>
                        <a:rPr lang="en-AU" dirty="0" smtClean="0">
                          <a:solidFill>
                            <a:srgbClr val="FF0000"/>
                          </a:solidFill>
                        </a:rPr>
                        <a:t>A</a:t>
                      </a:r>
                    </a:p>
                    <a:p>
                      <a:pPr marL="342900" indent="-342900">
                        <a:buAutoNum type="arabicPeriod"/>
                      </a:pPr>
                      <a:r>
                        <a:rPr lang="en-AU" dirty="0" smtClean="0">
                          <a:solidFill>
                            <a:srgbClr val="FF0000"/>
                          </a:solidFill>
                        </a:rPr>
                        <a:t>D</a:t>
                      </a:r>
                    </a:p>
                    <a:p>
                      <a:pPr marL="342900" indent="-342900">
                        <a:buAutoNum type="arabicPeriod"/>
                      </a:pPr>
                      <a:r>
                        <a:rPr lang="en-AU" dirty="0" smtClean="0">
                          <a:solidFill>
                            <a:srgbClr val="FF0000"/>
                          </a:solidFill>
                        </a:rPr>
                        <a:t>A</a:t>
                      </a:r>
                    </a:p>
                    <a:p>
                      <a:pPr marL="342900" indent="-342900">
                        <a:buAutoNum type="arabicPeriod"/>
                      </a:pPr>
                      <a:r>
                        <a:rPr lang="en-AU" dirty="0" smtClean="0">
                          <a:solidFill>
                            <a:srgbClr val="FF0000"/>
                          </a:solidFill>
                        </a:rPr>
                        <a:t>B</a:t>
                      </a:r>
                    </a:p>
                    <a:p>
                      <a:pPr marL="342900" indent="-342900">
                        <a:buAutoNum type="arabicPeriod"/>
                      </a:pPr>
                      <a:r>
                        <a:rPr lang="en-AU" dirty="0" smtClean="0">
                          <a:solidFill>
                            <a:srgbClr val="FF0000"/>
                          </a:solidFill>
                        </a:rPr>
                        <a:t>E</a:t>
                      </a:r>
                    </a:p>
                    <a:p>
                      <a:pPr marL="342900" indent="-342900">
                        <a:buAutoNum type="arabicPeriod"/>
                      </a:pPr>
                      <a:endParaRPr lang="en-AU" dirty="0"/>
                    </a:p>
                  </a:txBody>
                  <a:tcPr/>
                </a:tc>
              </a:tr>
            </a:tbl>
          </a:graphicData>
        </a:graphic>
      </p:graphicFrame>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a:p>
        </p:txBody>
      </p:sp>
      <p:sp>
        <p:nvSpPr>
          <p:cNvPr id="5" name="Slide Number Placeholder 4"/>
          <p:cNvSpPr>
            <a:spLocks noGrp="1"/>
          </p:cNvSpPr>
          <p:nvPr>
            <p:ph type="sldNum" sz="quarter" idx="12"/>
          </p:nvPr>
        </p:nvSpPr>
        <p:spPr/>
        <p:txBody>
          <a:bodyPr/>
          <a:lstStyle/>
          <a:p>
            <a:fld id="{C40E10CA-995B-490E-BB3D-FC5FCB86BE1F}" type="slidenum">
              <a:rPr lang="en-AU" smtClean="0"/>
              <a:pPr/>
              <a:t>11</a:t>
            </a:fld>
            <a:endParaRPr lang="en-AU"/>
          </a:p>
        </p:txBody>
      </p:sp>
      <p:sp>
        <p:nvSpPr>
          <p:cNvPr id="6" name="Content Placeholder 5"/>
          <p:cNvSpPr>
            <a:spLocks noGrp="1"/>
          </p:cNvSpPr>
          <p:nvPr>
            <p:ph idx="1"/>
          </p:nvPr>
        </p:nvSpPr>
        <p:spPr>
          <a:xfrm>
            <a:off x="323528" y="404664"/>
            <a:ext cx="8458200" cy="5904656"/>
          </a:xfrm>
        </p:spPr>
        <p:txBody>
          <a:bodyPr/>
          <a:lstStyle/>
          <a:p>
            <a:r>
              <a:rPr lang="en-AU" sz="1800" dirty="0" smtClean="0"/>
              <a:t>Dealing with a difficult situation</a:t>
            </a:r>
          </a:p>
          <a:p>
            <a:pPr>
              <a:buNone/>
            </a:pPr>
            <a:r>
              <a:rPr lang="en-AU" sz="1800" i="1" dirty="0" smtClean="0"/>
              <a:t> </a:t>
            </a:r>
            <a:r>
              <a:rPr lang="en-AU" sz="2000" i="1" dirty="0" smtClean="0"/>
              <a:t>Ms </a:t>
            </a:r>
            <a:r>
              <a:rPr lang="en-AU" sz="2000" i="1" dirty="0" err="1" smtClean="0"/>
              <a:t>Akhil</a:t>
            </a:r>
            <a:r>
              <a:rPr lang="en-AU" sz="2000" i="1" dirty="0" smtClean="0"/>
              <a:t> is a third grade teacher in her fourth year of teaching and regards herself as a responsible and quite competent teacher. One morning she arrived at class and 10 minutes after the start of the day, Jenny, a rather untidy looking student arrived at the door. Ms </a:t>
            </a:r>
            <a:r>
              <a:rPr lang="en-AU" sz="2000" i="1" dirty="0" err="1" smtClean="0"/>
              <a:t>Akhil</a:t>
            </a:r>
            <a:r>
              <a:rPr lang="en-AU" sz="2000" i="1" dirty="0" smtClean="0"/>
              <a:t> demanded to know why she was late. Jenny informed her that she had been upset by the death of her cat. In front of the class Ms </a:t>
            </a:r>
            <a:r>
              <a:rPr lang="en-AU" sz="2000" i="1" dirty="0" err="1" smtClean="0"/>
              <a:t>Akhil</a:t>
            </a:r>
            <a:r>
              <a:rPr lang="en-AU" sz="2000" i="1" dirty="0" smtClean="0"/>
              <a:t> angrily reminded Jenny of her responsibility to arrive on time like everyone else. Ms </a:t>
            </a:r>
            <a:r>
              <a:rPr lang="en-AU" sz="2000" i="1" dirty="0" err="1" smtClean="0"/>
              <a:t>Akhil</a:t>
            </a:r>
            <a:r>
              <a:rPr lang="en-AU" sz="2000" i="1" dirty="0" smtClean="0"/>
              <a:t> than proceeded to list some other examples of rules or procedures that Jenny had recently broken. At this Jenny became agitated and upset. Ms </a:t>
            </a:r>
            <a:r>
              <a:rPr lang="en-AU" sz="2000" i="1" dirty="0" err="1" smtClean="0"/>
              <a:t>Akhil</a:t>
            </a:r>
            <a:r>
              <a:rPr lang="en-AU" sz="2000" i="1" dirty="0" smtClean="0"/>
              <a:t> interpreted this as anger and defiance and proceeded to tell Jenny that the reason that she was bottom of the class was because she couldn’t do what she was told. </a:t>
            </a:r>
          </a:p>
          <a:p>
            <a:pPr>
              <a:buNone/>
            </a:pPr>
            <a:r>
              <a:rPr lang="en-AU" sz="2000" i="1" dirty="0" smtClean="0"/>
              <a:t>	</a:t>
            </a:r>
            <a:r>
              <a:rPr lang="en-AU" sz="2000" i="1" dirty="0" smtClean="0"/>
              <a:t>At this Jenny burst into tears and yelled across the room that Ms </a:t>
            </a:r>
            <a:r>
              <a:rPr lang="en-AU" sz="2000" i="1" dirty="0" err="1" smtClean="0"/>
              <a:t>Akhil</a:t>
            </a:r>
            <a:r>
              <a:rPr lang="en-AU" sz="2000" i="1" dirty="0" smtClean="0"/>
              <a:t> was always picking on her. She then stormed out of the room and was later found by a member of the school administration.</a:t>
            </a:r>
          </a:p>
          <a:p>
            <a:pPr>
              <a:buNone/>
            </a:pPr>
            <a:r>
              <a:rPr lang="en-AU" sz="2000" i="1" dirty="0" smtClean="0"/>
              <a:t>	</a:t>
            </a:r>
            <a:r>
              <a:rPr lang="en-AU" sz="2000" i="1" dirty="0" smtClean="0"/>
              <a:t>In the meantime Ms </a:t>
            </a:r>
            <a:r>
              <a:rPr lang="en-AU" sz="2000" i="1" dirty="0" err="1" smtClean="0"/>
              <a:t>Akhil</a:t>
            </a:r>
            <a:r>
              <a:rPr lang="en-AU" sz="2000" i="1" dirty="0" smtClean="0"/>
              <a:t> had sent a student in search of Jenny.</a:t>
            </a:r>
            <a:endParaRPr lang="en-AU" sz="2000" i="1"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 groups of 3:</a:t>
            </a:r>
            <a:endParaRPr lang="en-AU" dirty="0"/>
          </a:p>
        </p:txBody>
      </p:sp>
      <p:sp>
        <p:nvSpPr>
          <p:cNvPr id="3" name="Content Placeholder 2"/>
          <p:cNvSpPr>
            <a:spLocks noGrp="1"/>
          </p:cNvSpPr>
          <p:nvPr>
            <p:ph idx="1"/>
          </p:nvPr>
        </p:nvSpPr>
        <p:spPr/>
        <p:txBody>
          <a:bodyPr/>
          <a:lstStyle/>
          <a:p>
            <a:r>
              <a:rPr lang="en-AU" dirty="0" smtClean="0"/>
              <a:t>Practice using the Responsible Thinking Process to work through this situation</a:t>
            </a:r>
          </a:p>
          <a:p>
            <a:endParaRPr lang="en-AU" dirty="0" smtClean="0"/>
          </a:p>
          <a:p>
            <a:r>
              <a:rPr lang="en-AU" dirty="0" smtClean="0"/>
              <a:t>1 – Ms </a:t>
            </a:r>
            <a:r>
              <a:rPr lang="en-AU" dirty="0" err="1" smtClean="0"/>
              <a:t>Akhil</a:t>
            </a:r>
            <a:endParaRPr lang="en-AU" dirty="0" smtClean="0"/>
          </a:p>
          <a:p>
            <a:r>
              <a:rPr lang="en-AU" dirty="0" smtClean="0"/>
              <a:t>1 – Jenny</a:t>
            </a:r>
          </a:p>
          <a:p>
            <a:r>
              <a:rPr lang="en-AU" dirty="0" smtClean="0"/>
              <a:t>1 – critical observer</a:t>
            </a:r>
            <a:endParaRPr lang="en-AU" dirty="0"/>
          </a:p>
        </p:txBody>
      </p:sp>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dirty="0"/>
          </a:p>
        </p:txBody>
      </p:sp>
      <p:sp>
        <p:nvSpPr>
          <p:cNvPr id="5" name="Slide Number Placeholder 4"/>
          <p:cNvSpPr>
            <a:spLocks noGrp="1"/>
          </p:cNvSpPr>
          <p:nvPr>
            <p:ph type="sldNum" sz="quarter" idx="12"/>
          </p:nvPr>
        </p:nvSpPr>
        <p:spPr/>
        <p:txBody>
          <a:bodyPr/>
          <a:lstStyle/>
          <a:p>
            <a:fld id="{C40E10CA-995B-490E-BB3D-FC5FCB86BE1F}" type="slidenum">
              <a:rPr lang="en-AU" smtClean="0"/>
              <a:pPr/>
              <a:t>12</a:t>
            </a:fld>
            <a:endParaRPr lang="en-AU"/>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7B1C285F-B856-4D3A-A6BE-82E275A12D64}" type="datetime1">
              <a:rPr lang="en-AU"/>
              <a:pPr/>
              <a:t>22/09/2011</a:t>
            </a:fld>
            <a:endParaRPr lang="en-AU"/>
          </a:p>
        </p:txBody>
      </p:sp>
      <p:sp>
        <p:nvSpPr>
          <p:cNvPr id="5" name="Slide Number Placeholder 5"/>
          <p:cNvSpPr>
            <a:spLocks noGrp="1"/>
          </p:cNvSpPr>
          <p:nvPr>
            <p:ph type="sldNum" sz="quarter" idx="12"/>
          </p:nvPr>
        </p:nvSpPr>
        <p:spPr/>
        <p:txBody>
          <a:bodyPr/>
          <a:lstStyle/>
          <a:p>
            <a:fld id="{99B9DFB3-428F-46CA-956D-9FB120676530}" type="slidenum">
              <a:rPr lang="en-AU"/>
              <a:pPr/>
              <a:t>2</a:t>
            </a:fld>
            <a:endParaRPr lang="en-AU"/>
          </a:p>
        </p:txBody>
      </p:sp>
      <p:sp>
        <p:nvSpPr>
          <p:cNvPr id="5122" name="Rectangle 2"/>
          <p:cNvSpPr>
            <a:spLocks noGrp="1" noChangeArrowheads="1"/>
          </p:cNvSpPr>
          <p:nvPr>
            <p:ph type="title"/>
          </p:nvPr>
        </p:nvSpPr>
        <p:spPr/>
        <p:txBody>
          <a:bodyPr/>
          <a:lstStyle/>
          <a:p>
            <a:r>
              <a:rPr lang="en-AU" dirty="0" smtClean="0"/>
              <a:t>Resilient Mindset </a:t>
            </a:r>
            <a:r>
              <a:rPr lang="en-AU" dirty="0" smtClean="0"/>
              <a:t>Quiz</a:t>
            </a:r>
            <a:endParaRPr lang="en-US" b="0" dirty="0"/>
          </a:p>
        </p:txBody>
      </p:sp>
      <p:sp>
        <p:nvSpPr>
          <p:cNvPr id="5123" name="Rectangle 3"/>
          <p:cNvSpPr>
            <a:spLocks noGrp="1" noChangeArrowheads="1"/>
          </p:cNvSpPr>
          <p:nvPr>
            <p:ph type="body" idx="1"/>
          </p:nvPr>
        </p:nvSpPr>
        <p:spPr/>
        <p:txBody>
          <a:bodyPr/>
          <a:lstStyle/>
          <a:p>
            <a:r>
              <a:rPr lang="en-AU" sz="1400" dirty="0" smtClean="0"/>
              <a:t>Taken and adapted  </a:t>
            </a:r>
            <a:r>
              <a:rPr lang="en-AU" sz="1400" dirty="0" smtClean="0"/>
              <a:t>from          </a:t>
            </a:r>
            <a:r>
              <a:rPr lang="en-AU" sz="1400" dirty="0" smtClean="0">
                <a:hlinkClick r:id="rId2"/>
              </a:rPr>
              <a:t>http</a:t>
            </a:r>
            <a:r>
              <a:rPr lang="en-AU" sz="1400" dirty="0" smtClean="0">
                <a:hlinkClick r:id="rId2"/>
              </a:rPr>
              <a:t>://</a:t>
            </a:r>
            <a:r>
              <a:rPr lang="en-AU" sz="1400" dirty="0" smtClean="0">
                <a:hlinkClick r:id="rId2"/>
              </a:rPr>
              <a:t>www.raisingresilientkids.com/quiz/index.html</a:t>
            </a:r>
            <a:endParaRPr lang="en-AU" sz="1400" dirty="0" smtClean="0"/>
          </a:p>
          <a:p>
            <a:endParaRPr lang="en-AU" sz="1400" dirty="0" smtClean="0"/>
          </a:p>
          <a:p>
            <a:endParaRPr lang="en-AU" sz="1400" dirty="0" smtClean="0"/>
          </a:p>
          <a:p>
            <a:pPr>
              <a:buNone/>
            </a:pPr>
            <a:r>
              <a:rPr lang="en-AU" sz="1600" dirty="0" smtClean="0"/>
              <a:t>1. The child leaves a favourite toy outside the classroom overnight. Though </a:t>
            </a:r>
            <a:r>
              <a:rPr lang="en-AU" sz="1600" dirty="0" smtClean="0"/>
              <a:t>you’ve </a:t>
            </a:r>
            <a:r>
              <a:rPr lang="en-AU" sz="1600" dirty="0" smtClean="0"/>
              <a:t>repeatedly reminded the child that the toy might "disappear" if left out, </a:t>
            </a:r>
            <a:r>
              <a:rPr lang="en-AU" sz="1600" dirty="0" smtClean="0"/>
              <a:t>your </a:t>
            </a:r>
            <a:r>
              <a:rPr lang="en-AU" sz="1600" dirty="0" smtClean="0"/>
              <a:t>reminders were not heeded. The next morning, the toy is gone and the child is crying. </a:t>
            </a:r>
            <a:r>
              <a:rPr lang="en-AU" sz="1600" dirty="0" smtClean="0"/>
              <a:t>You </a:t>
            </a:r>
            <a:r>
              <a:rPr lang="en-AU" sz="1600" dirty="0" smtClean="0"/>
              <a:t>would:</a:t>
            </a:r>
          </a:p>
          <a:p>
            <a:pPr lvl="0">
              <a:buAutoNum type="alphaLcPeriod"/>
            </a:pPr>
            <a:r>
              <a:rPr lang="en-AU" sz="1600" dirty="0" smtClean="0"/>
              <a:t>Tell </a:t>
            </a:r>
            <a:r>
              <a:rPr lang="en-AU" sz="1600" dirty="0" smtClean="0"/>
              <a:t>the child, "I told you so." </a:t>
            </a:r>
            <a:endParaRPr lang="en-AU" sz="1600" dirty="0" smtClean="0"/>
          </a:p>
          <a:p>
            <a:pPr lvl="0">
              <a:buNone/>
            </a:pPr>
            <a:r>
              <a:rPr lang="en-AU" sz="1600" dirty="0" smtClean="0"/>
              <a:t>b.	Begin </a:t>
            </a:r>
            <a:r>
              <a:rPr lang="en-AU" sz="1600" dirty="0" smtClean="0"/>
              <a:t>by empathizing with their unhappiness and saying, "I know you’re</a:t>
            </a:r>
            <a:br>
              <a:rPr lang="en-AU" sz="1600" dirty="0" smtClean="0"/>
            </a:br>
            <a:r>
              <a:rPr lang="en-AU" sz="1600" dirty="0" smtClean="0"/>
              <a:t>upset that the toy is gone. </a:t>
            </a:r>
          </a:p>
          <a:p>
            <a:pPr lvl="0">
              <a:buNone/>
            </a:pPr>
            <a:r>
              <a:rPr lang="en-AU" sz="1600" dirty="0" smtClean="0"/>
              <a:t>c.	Punish </a:t>
            </a:r>
            <a:r>
              <a:rPr lang="en-AU" sz="1600" dirty="0" smtClean="0"/>
              <a:t>them. </a:t>
            </a:r>
          </a:p>
          <a:p>
            <a:pPr lvl="0">
              <a:buNone/>
            </a:pPr>
            <a:r>
              <a:rPr lang="en-AU" sz="1600" dirty="0" smtClean="0"/>
              <a:t>d.	Buy </a:t>
            </a:r>
            <a:r>
              <a:rPr lang="en-AU" sz="1600" dirty="0" smtClean="0"/>
              <a:t>them another toy. </a:t>
            </a:r>
          </a:p>
          <a:p>
            <a:endParaRPr lang="en-US" sz="1600"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sz="2000" dirty="0" smtClean="0"/>
              <a:t>2. When </a:t>
            </a:r>
            <a:r>
              <a:rPr lang="en-AU" sz="2000" dirty="0" smtClean="0"/>
              <a:t>this </a:t>
            </a:r>
            <a:r>
              <a:rPr lang="en-AU" sz="2000" dirty="0" smtClean="0"/>
              <a:t>child disagrees with me, </a:t>
            </a:r>
            <a:r>
              <a:rPr lang="en-AU" sz="2000" dirty="0" smtClean="0"/>
              <a:t>it </a:t>
            </a:r>
            <a:r>
              <a:rPr lang="en-AU" sz="2000" dirty="0" smtClean="0"/>
              <a:t>often appears that her goal is to make me angry or seek revenge. She will scream and yell and tell me that I’m not a good teacher. When this happens, I should</a:t>
            </a:r>
            <a:r>
              <a:rPr lang="en-AU" sz="2000" dirty="0" smtClean="0"/>
              <a:t>:</a:t>
            </a:r>
          </a:p>
          <a:p>
            <a:pPr>
              <a:buNone/>
            </a:pPr>
            <a:endParaRPr lang="en-AU" sz="2000" dirty="0" smtClean="0"/>
          </a:p>
          <a:p>
            <a:pPr lvl="0">
              <a:buNone/>
            </a:pPr>
            <a:r>
              <a:rPr lang="en-AU" sz="2000" dirty="0" smtClean="0"/>
              <a:t>a.	Ignore </a:t>
            </a:r>
            <a:r>
              <a:rPr lang="en-AU" sz="2000" dirty="0" smtClean="0"/>
              <a:t>her anger. </a:t>
            </a:r>
          </a:p>
          <a:p>
            <a:pPr lvl="0">
              <a:buNone/>
            </a:pPr>
            <a:r>
              <a:rPr lang="en-AU" sz="2000" dirty="0" smtClean="0"/>
              <a:t>b.	Punish </a:t>
            </a:r>
            <a:r>
              <a:rPr lang="en-AU" sz="2000" dirty="0" smtClean="0"/>
              <a:t>her more severely so she learns how to behave appropriately more quickly. </a:t>
            </a:r>
          </a:p>
          <a:p>
            <a:pPr lvl="0">
              <a:buNone/>
            </a:pPr>
            <a:r>
              <a:rPr lang="en-AU" sz="2000" dirty="0" smtClean="0"/>
              <a:t>c.	Allow </a:t>
            </a:r>
            <a:r>
              <a:rPr lang="en-AU" sz="2000" dirty="0" smtClean="0"/>
              <a:t>her to rant and rave until she runs out of steam. </a:t>
            </a:r>
          </a:p>
          <a:p>
            <a:pPr lvl="0">
              <a:buNone/>
            </a:pPr>
            <a:r>
              <a:rPr lang="en-AU" sz="2000" dirty="0" smtClean="0"/>
              <a:t>d.	Acknowledge </a:t>
            </a:r>
            <a:r>
              <a:rPr lang="en-AU" sz="2000" dirty="0" smtClean="0"/>
              <a:t>her anger but not change my plan. </a:t>
            </a:r>
          </a:p>
          <a:p>
            <a:endParaRPr lang="en-AU" sz="2000" dirty="0"/>
          </a:p>
        </p:txBody>
      </p:sp>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a:p>
        </p:txBody>
      </p:sp>
      <p:sp>
        <p:nvSpPr>
          <p:cNvPr id="5" name="Slide Number Placeholder 4"/>
          <p:cNvSpPr>
            <a:spLocks noGrp="1"/>
          </p:cNvSpPr>
          <p:nvPr>
            <p:ph type="sldNum" sz="quarter" idx="12"/>
          </p:nvPr>
        </p:nvSpPr>
        <p:spPr/>
        <p:txBody>
          <a:bodyPr/>
          <a:lstStyle/>
          <a:p>
            <a:fld id="{C40E10CA-995B-490E-BB3D-FC5FCB86BE1F}" type="slidenum">
              <a:rPr lang="en-AU" smtClean="0"/>
              <a:pPr/>
              <a:t>3</a:t>
            </a:fld>
            <a:endParaRPr lang="en-AU"/>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sz="2000" dirty="0" smtClean="0"/>
              <a:t>3. Which of these statements is true?</a:t>
            </a:r>
          </a:p>
          <a:p>
            <a:pPr lvl="0"/>
            <a:endParaRPr lang="en-AU" sz="2000" dirty="0" smtClean="0"/>
          </a:p>
          <a:p>
            <a:pPr lvl="0">
              <a:buNone/>
            </a:pPr>
            <a:r>
              <a:rPr lang="en-AU" sz="2000" dirty="0" smtClean="0"/>
              <a:t>a.	All </a:t>
            </a:r>
            <a:r>
              <a:rPr lang="en-AU" sz="2000" dirty="0" smtClean="0"/>
              <a:t>children are basically the same when it comes to discipline and therefore discipline practices should be applied equally. </a:t>
            </a:r>
          </a:p>
          <a:p>
            <a:pPr lvl="0">
              <a:buNone/>
            </a:pPr>
            <a:r>
              <a:rPr lang="en-AU" sz="2000" dirty="0" smtClean="0"/>
              <a:t>b.	Changing </a:t>
            </a:r>
            <a:r>
              <a:rPr lang="en-AU" sz="2000" dirty="0" smtClean="0"/>
              <a:t>my approach will spoil the child. </a:t>
            </a:r>
          </a:p>
          <a:p>
            <a:pPr lvl="0">
              <a:buNone/>
            </a:pPr>
            <a:r>
              <a:rPr lang="en-AU" sz="2000" dirty="0" smtClean="0"/>
              <a:t>c.	Our </a:t>
            </a:r>
            <a:r>
              <a:rPr lang="en-AU" sz="2000" dirty="0" smtClean="0"/>
              <a:t>children should be more appreciative of our hard work and parental effort. </a:t>
            </a:r>
          </a:p>
          <a:p>
            <a:pPr lvl="0">
              <a:buNone/>
            </a:pPr>
            <a:r>
              <a:rPr lang="en-AU" sz="2000" dirty="0" smtClean="0"/>
              <a:t>d.	Just </a:t>
            </a:r>
            <a:r>
              <a:rPr lang="en-AU" sz="2000" dirty="0" smtClean="0"/>
              <a:t>because a particular strategy worked with me when I was a child does not mean it will be effective with this child. </a:t>
            </a:r>
          </a:p>
          <a:p>
            <a:endParaRPr lang="en-AU" sz="2000" dirty="0"/>
          </a:p>
        </p:txBody>
      </p:sp>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a:p>
        </p:txBody>
      </p:sp>
      <p:sp>
        <p:nvSpPr>
          <p:cNvPr id="5" name="Slide Number Placeholder 4"/>
          <p:cNvSpPr>
            <a:spLocks noGrp="1"/>
          </p:cNvSpPr>
          <p:nvPr>
            <p:ph type="sldNum" sz="quarter" idx="12"/>
          </p:nvPr>
        </p:nvSpPr>
        <p:spPr/>
        <p:txBody>
          <a:bodyPr/>
          <a:lstStyle/>
          <a:p>
            <a:fld id="{C40E10CA-995B-490E-BB3D-FC5FCB86BE1F}" type="slidenum">
              <a:rPr lang="en-AU" smtClean="0"/>
              <a:pPr/>
              <a:t>4</a:t>
            </a:fld>
            <a:endParaRPr lang="en-AU"/>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sz="2000" dirty="0" smtClean="0"/>
              <a:t>4.	In </a:t>
            </a:r>
            <a:r>
              <a:rPr lang="en-AU" sz="2000" dirty="0" smtClean="0"/>
              <a:t>problem situations between teachers and a child, the initial responsibility for change falls upon:</a:t>
            </a:r>
          </a:p>
          <a:p>
            <a:pPr lvl="0">
              <a:buNone/>
            </a:pPr>
            <a:r>
              <a:rPr lang="en-AU" sz="2000" dirty="0" smtClean="0"/>
              <a:t>a.	Parents </a:t>
            </a:r>
            <a:endParaRPr lang="en-AU" sz="2000" dirty="0" smtClean="0"/>
          </a:p>
          <a:p>
            <a:pPr lvl="0">
              <a:buNone/>
            </a:pPr>
            <a:r>
              <a:rPr lang="en-AU" sz="2000" dirty="0" smtClean="0"/>
              <a:t>b.	Teachers</a:t>
            </a:r>
            <a:endParaRPr lang="en-AU" sz="2000" dirty="0" smtClean="0"/>
          </a:p>
          <a:p>
            <a:pPr lvl="0">
              <a:buNone/>
            </a:pPr>
            <a:r>
              <a:rPr lang="en-AU" sz="2000" dirty="0" smtClean="0"/>
              <a:t>c.	The </a:t>
            </a:r>
            <a:r>
              <a:rPr lang="en-AU" sz="2000" dirty="0" smtClean="0"/>
              <a:t>child </a:t>
            </a:r>
          </a:p>
          <a:p>
            <a:pPr lvl="0">
              <a:buNone/>
            </a:pPr>
            <a:r>
              <a:rPr lang="en-AU" sz="2000" dirty="0" smtClean="0"/>
              <a:t>d.	All </a:t>
            </a:r>
            <a:r>
              <a:rPr lang="en-AU" sz="2000" dirty="0" smtClean="0"/>
              <a:t>parties </a:t>
            </a:r>
          </a:p>
          <a:p>
            <a:pPr lvl="0">
              <a:buNone/>
            </a:pPr>
            <a:r>
              <a:rPr lang="en-AU" sz="2000" dirty="0" smtClean="0"/>
              <a:t>e.	The </a:t>
            </a:r>
            <a:r>
              <a:rPr lang="en-AU" sz="2000" dirty="0" smtClean="0"/>
              <a:t>counsellor </a:t>
            </a:r>
          </a:p>
          <a:p>
            <a:endParaRPr lang="en-AU" sz="2000" dirty="0"/>
          </a:p>
        </p:txBody>
      </p:sp>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a:p>
        </p:txBody>
      </p:sp>
      <p:sp>
        <p:nvSpPr>
          <p:cNvPr id="5" name="Slide Number Placeholder 4"/>
          <p:cNvSpPr>
            <a:spLocks noGrp="1"/>
          </p:cNvSpPr>
          <p:nvPr>
            <p:ph type="sldNum" sz="quarter" idx="12"/>
          </p:nvPr>
        </p:nvSpPr>
        <p:spPr/>
        <p:txBody>
          <a:bodyPr/>
          <a:lstStyle/>
          <a:p>
            <a:fld id="{C40E10CA-995B-490E-BB3D-FC5FCB86BE1F}" type="slidenum">
              <a:rPr lang="en-AU" smtClean="0"/>
              <a:pPr/>
              <a:t>5</a:t>
            </a:fld>
            <a:endParaRPr lang="en-AU"/>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sz="2000" dirty="0" smtClean="0"/>
              <a:t>5. What is the best way to deal with mistakes</a:t>
            </a:r>
            <a:r>
              <a:rPr lang="en-AU" sz="2000" dirty="0" smtClean="0"/>
              <a:t>?</a:t>
            </a:r>
          </a:p>
          <a:p>
            <a:pPr>
              <a:buNone/>
            </a:pPr>
            <a:endParaRPr lang="en-AU" sz="2000" dirty="0" smtClean="0"/>
          </a:p>
          <a:p>
            <a:pPr lvl="0">
              <a:buNone/>
            </a:pPr>
            <a:r>
              <a:rPr lang="en-AU" sz="2000" dirty="0" smtClean="0"/>
              <a:t>a.	Serve </a:t>
            </a:r>
            <a:r>
              <a:rPr lang="en-AU" sz="2000" dirty="0" smtClean="0"/>
              <a:t>as a model for dealing with mistakes and setbacks. </a:t>
            </a:r>
          </a:p>
          <a:p>
            <a:pPr lvl="0">
              <a:buNone/>
            </a:pPr>
            <a:r>
              <a:rPr lang="en-AU" sz="2000" dirty="0" smtClean="0"/>
              <a:t>b.	Teach </a:t>
            </a:r>
            <a:r>
              <a:rPr lang="en-AU" sz="2000" dirty="0" smtClean="0"/>
              <a:t>the children that mistakes are to be avoided. </a:t>
            </a:r>
          </a:p>
          <a:p>
            <a:pPr lvl="0">
              <a:buNone/>
            </a:pPr>
            <a:r>
              <a:rPr lang="en-AU" sz="2000" dirty="0" smtClean="0"/>
              <a:t>c.	Lower </a:t>
            </a:r>
            <a:r>
              <a:rPr lang="en-AU" sz="2000" dirty="0" smtClean="0"/>
              <a:t>your expectations so that your children will never make mistakes. </a:t>
            </a:r>
          </a:p>
          <a:p>
            <a:pPr lvl="0">
              <a:buNone/>
            </a:pPr>
            <a:r>
              <a:rPr lang="en-AU" sz="2000" dirty="0" smtClean="0"/>
              <a:t>d.	Ignore </a:t>
            </a:r>
            <a:r>
              <a:rPr lang="en-AU" sz="2000" dirty="0" smtClean="0"/>
              <a:t>them. </a:t>
            </a:r>
          </a:p>
          <a:p>
            <a:endParaRPr lang="en-AU" sz="2000" dirty="0"/>
          </a:p>
        </p:txBody>
      </p:sp>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a:p>
        </p:txBody>
      </p:sp>
      <p:sp>
        <p:nvSpPr>
          <p:cNvPr id="5" name="Slide Number Placeholder 4"/>
          <p:cNvSpPr>
            <a:spLocks noGrp="1"/>
          </p:cNvSpPr>
          <p:nvPr>
            <p:ph type="sldNum" sz="quarter" idx="12"/>
          </p:nvPr>
        </p:nvSpPr>
        <p:spPr/>
        <p:txBody>
          <a:bodyPr/>
          <a:lstStyle/>
          <a:p>
            <a:fld id="{C40E10CA-995B-490E-BB3D-FC5FCB86BE1F}" type="slidenum">
              <a:rPr lang="en-AU" smtClean="0"/>
              <a:pPr/>
              <a:t>6</a:t>
            </a:fld>
            <a:endParaRPr lang="en-AU"/>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sz="2000" dirty="0" smtClean="0"/>
              <a:t>6. The child tells you that he feels ugly and dumb. Your first response should be:</a:t>
            </a:r>
          </a:p>
          <a:p>
            <a:pPr lvl="0">
              <a:buNone/>
            </a:pPr>
            <a:r>
              <a:rPr lang="en-AU" sz="2000" dirty="0" smtClean="0"/>
              <a:t>a.	"But</a:t>
            </a:r>
            <a:r>
              <a:rPr lang="en-AU" sz="2000" dirty="0" smtClean="0"/>
              <a:t>, you’re not ugly and dumb." </a:t>
            </a:r>
          </a:p>
          <a:p>
            <a:pPr lvl="0">
              <a:buNone/>
            </a:pPr>
            <a:r>
              <a:rPr lang="en-AU" sz="2000" dirty="0" smtClean="0"/>
              <a:t>b.	"I </a:t>
            </a:r>
            <a:r>
              <a:rPr lang="en-AU" sz="2000" dirty="0" smtClean="0"/>
              <a:t>know you feel that way. I’m not certain why you do but maybe we can figure out what will help you feel better." </a:t>
            </a:r>
          </a:p>
          <a:p>
            <a:pPr lvl="0">
              <a:buNone/>
            </a:pPr>
            <a:r>
              <a:rPr lang="en-AU" sz="2000" dirty="0" smtClean="0"/>
              <a:t>c.	"If </a:t>
            </a:r>
            <a:r>
              <a:rPr lang="en-AU" sz="2000" dirty="0" smtClean="0"/>
              <a:t>you keep feeling that way, no one will want to be with you." </a:t>
            </a:r>
          </a:p>
          <a:p>
            <a:pPr lvl="0">
              <a:buNone/>
            </a:pPr>
            <a:r>
              <a:rPr lang="en-AU" sz="2000" dirty="0" smtClean="0"/>
              <a:t>d.	"I </a:t>
            </a:r>
            <a:r>
              <a:rPr lang="en-AU" sz="2000" dirty="0" smtClean="0"/>
              <a:t>really get upset when you say those things." </a:t>
            </a:r>
          </a:p>
          <a:p>
            <a:endParaRPr lang="en-AU" sz="2000" dirty="0"/>
          </a:p>
        </p:txBody>
      </p:sp>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a:p>
        </p:txBody>
      </p:sp>
      <p:sp>
        <p:nvSpPr>
          <p:cNvPr id="5" name="Slide Number Placeholder 4"/>
          <p:cNvSpPr>
            <a:spLocks noGrp="1"/>
          </p:cNvSpPr>
          <p:nvPr>
            <p:ph type="sldNum" sz="quarter" idx="12"/>
          </p:nvPr>
        </p:nvSpPr>
        <p:spPr/>
        <p:txBody>
          <a:bodyPr/>
          <a:lstStyle/>
          <a:p>
            <a:fld id="{C40E10CA-995B-490E-BB3D-FC5FCB86BE1F}" type="slidenum">
              <a:rPr lang="en-AU" smtClean="0"/>
              <a:pPr/>
              <a:t>7</a:t>
            </a:fld>
            <a:endParaRPr lang="en-AU"/>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sz="2000" dirty="0" smtClean="0"/>
              <a:t>7.	When children </a:t>
            </a:r>
            <a:r>
              <a:rPr lang="en-AU" sz="2000" dirty="0" smtClean="0"/>
              <a:t>are successful at a task, you can reinforce a resilient mindset by saying:</a:t>
            </a:r>
          </a:p>
          <a:p>
            <a:pPr lvl="0">
              <a:buNone/>
            </a:pPr>
            <a:r>
              <a:rPr lang="en-AU" sz="2000" dirty="0" smtClean="0"/>
              <a:t>a.	"I’m </a:t>
            </a:r>
            <a:r>
              <a:rPr lang="en-AU" sz="2000" dirty="0" smtClean="0"/>
              <a:t>glad I was here to help you since you would not have been able to do it on your own." </a:t>
            </a:r>
          </a:p>
          <a:p>
            <a:pPr lvl="0">
              <a:buNone/>
            </a:pPr>
            <a:r>
              <a:rPr lang="en-AU" sz="2000" dirty="0" smtClean="0"/>
              <a:t>b.	"It </a:t>
            </a:r>
            <a:r>
              <a:rPr lang="en-AU" sz="2000" dirty="0" smtClean="0"/>
              <a:t>was great to see how you figured that out." </a:t>
            </a:r>
          </a:p>
          <a:p>
            <a:pPr lvl="0">
              <a:buNone/>
            </a:pPr>
            <a:r>
              <a:rPr lang="en-AU" sz="2000" dirty="0" smtClean="0"/>
              <a:t>c.	"Now </a:t>
            </a:r>
            <a:r>
              <a:rPr lang="en-AU" sz="2000" dirty="0" smtClean="0"/>
              <a:t>that you see you can succeed, you shouldn’t make excuses for not trying something in the future." </a:t>
            </a:r>
          </a:p>
          <a:p>
            <a:pPr lvl="0">
              <a:buNone/>
            </a:pPr>
            <a:r>
              <a:rPr lang="en-AU" sz="2000" dirty="0" smtClean="0"/>
              <a:t>d.	All </a:t>
            </a:r>
            <a:r>
              <a:rPr lang="en-AU" sz="2000" dirty="0" smtClean="0"/>
              <a:t>of the above. </a:t>
            </a:r>
          </a:p>
          <a:p>
            <a:endParaRPr lang="en-AU" sz="2000" dirty="0"/>
          </a:p>
        </p:txBody>
      </p:sp>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a:p>
        </p:txBody>
      </p:sp>
      <p:sp>
        <p:nvSpPr>
          <p:cNvPr id="5" name="Slide Number Placeholder 4"/>
          <p:cNvSpPr>
            <a:spLocks noGrp="1"/>
          </p:cNvSpPr>
          <p:nvPr>
            <p:ph type="sldNum" sz="quarter" idx="12"/>
          </p:nvPr>
        </p:nvSpPr>
        <p:spPr/>
        <p:txBody>
          <a:bodyPr/>
          <a:lstStyle/>
          <a:p>
            <a:fld id="{C40E10CA-995B-490E-BB3D-FC5FCB86BE1F}" type="slidenum">
              <a:rPr lang="en-AU" smtClean="0"/>
              <a:pPr/>
              <a:t>8</a:t>
            </a:fld>
            <a:endParaRPr lang="en-AU"/>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marL="457200" indent="-457200">
              <a:buAutoNum type="arabicPeriod" startAt="8"/>
            </a:pPr>
            <a:r>
              <a:rPr lang="en-AU" sz="2000" dirty="0" smtClean="0"/>
              <a:t>At </a:t>
            </a:r>
            <a:r>
              <a:rPr lang="en-AU" sz="2000" dirty="0" smtClean="0"/>
              <a:t>an early age it is important for parents to</a:t>
            </a:r>
            <a:r>
              <a:rPr lang="en-AU" sz="2000" dirty="0" smtClean="0"/>
              <a:t>:</a:t>
            </a:r>
          </a:p>
          <a:p>
            <a:pPr marL="457200" indent="-457200">
              <a:buNone/>
            </a:pPr>
            <a:endParaRPr lang="en-AU" sz="2000" dirty="0" smtClean="0"/>
          </a:p>
          <a:p>
            <a:pPr lvl="0">
              <a:buNone/>
            </a:pPr>
            <a:r>
              <a:rPr lang="en-AU" sz="2000" dirty="0" smtClean="0"/>
              <a:t>a.	Provide </a:t>
            </a:r>
            <a:r>
              <a:rPr lang="en-AU" sz="2000" dirty="0" smtClean="0"/>
              <a:t>opportunities for children to help others. </a:t>
            </a:r>
          </a:p>
          <a:p>
            <a:pPr lvl="0">
              <a:buNone/>
            </a:pPr>
            <a:r>
              <a:rPr lang="en-AU" sz="2000" dirty="0" smtClean="0"/>
              <a:t>b.	Involve </a:t>
            </a:r>
            <a:r>
              <a:rPr lang="en-AU" sz="2000" dirty="0" smtClean="0"/>
              <a:t>them in making age-appropriate choices. </a:t>
            </a:r>
          </a:p>
          <a:p>
            <a:pPr lvl="0">
              <a:buNone/>
            </a:pPr>
            <a:r>
              <a:rPr lang="en-AU" sz="2000" dirty="0" smtClean="0"/>
              <a:t>c.	Use </a:t>
            </a:r>
            <a:r>
              <a:rPr lang="en-AU" sz="2000" dirty="0" smtClean="0"/>
              <a:t>time-out as the main form of discipline. </a:t>
            </a:r>
          </a:p>
          <a:p>
            <a:pPr lvl="0">
              <a:buNone/>
            </a:pPr>
            <a:r>
              <a:rPr lang="en-AU" sz="2000" dirty="0" smtClean="0"/>
              <a:t>d.	All </a:t>
            </a:r>
            <a:r>
              <a:rPr lang="en-AU" sz="2000" dirty="0" smtClean="0"/>
              <a:t>of the above. </a:t>
            </a:r>
          </a:p>
          <a:p>
            <a:pPr lvl="0">
              <a:buNone/>
            </a:pPr>
            <a:r>
              <a:rPr lang="en-AU" sz="2000" dirty="0" smtClean="0"/>
              <a:t>e.	a </a:t>
            </a:r>
            <a:r>
              <a:rPr lang="en-AU" sz="2000" dirty="0" smtClean="0"/>
              <a:t>&amp; b </a:t>
            </a:r>
          </a:p>
          <a:p>
            <a:endParaRPr lang="en-AU" sz="2000" dirty="0"/>
          </a:p>
        </p:txBody>
      </p:sp>
      <p:sp>
        <p:nvSpPr>
          <p:cNvPr id="4" name="Date Placeholder 3"/>
          <p:cNvSpPr>
            <a:spLocks noGrp="1"/>
          </p:cNvSpPr>
          <p:nvPr>
            <p:ph type="dt" sz="half" idx="10"/>
          </p:nvPr>
        </p:nvSpPr>
        <p:spPr/>
        <p:txBody>
          <a:bodyPr/>
          <a:lstStyle/>
          <a:p>
            <a:fld id="{28C279C7-4D5B-4BE7-AFE1-2E1BC22713DC}" type="datetime1">
              <a:rPr lang="en-AU" smtClean="0"/>
              <a:pPr/>
              <a:t>22/09/2011</a:t>
            </a:fld>
            <a:endParaRPr lang="en-AU"/>
          </a:p>
        </p:txBody>
      </p:sp>
      <p:sp>
        <p:nvSpPr>
          <p:cNvPr id="5" name="Slide Number Placeholder 4"/>
          <p:cNvSpPr>
            <a:spLocks noGrp="1"/>
          </p:cNvSpPr>
          <p:nvPr>
            <p:ph type="sldNum" sz="quarter" idx="12"/>
          </p:nvPr>
        </p:nvSpPr>
        <p:spPr/>
        <p:txBody>
          <a:bodyPr/>
          <a:lstStyle/>
          <a:p>
            <a:fld id="{C40E10CA-995B-490E-BB3D-FC5FCB86BE1F}" type="slidenum">
              <a:rPr lang="en-AU" smtClean="0"/>
              <a:pPr/>
              <a:t>9</a:t>
            </a:fld>
            <a:endParaRPr lang="en-AU"/>
          </a:p>
        </p:txBody>
      </p:sp>
    </p:spTree>
  </p:cSld>
  <p:clrMapOvr>
    <a:masterClrMapping/>
  </p:clrMapOvr>
</p:sld>
</file>

<file path=ppt/theme/theme1.xml><?xml version="1.0" encoding="utf-8"?>
<a:theme xmlns:a="http://schemas.openxmlformats.org/drawingml/2006/main" name="Presentation209">
  <a:themeElements>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Theme">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Office Theme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Office Theme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Office Theme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Office Theme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Office Theme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Office Theme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Office Theme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Presentation209</Template>
  <TotalTime>287</TotalTime>
  <Words>727</Words>
  <Application>Microsoft Office PowerPoint</Application>
  <PresentationFormat>On-screen Show (4:3)</PresentationFormat>
  <Paragraphs>97</Paragraphs>
  <Slides>12</Slides>
  <Notes>0</Notes>
  <HiddenSlides>0</HiddenSlides>
  <MMClips>0</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Presentation209</vt:lpstr>
      <vt:lpstr>Week 9</vt:lpstr>
      <vt:lpstr>Resilient Mindset Quiz</vt:lpstr>
      <vt:lpstr>Slide 3</vt:lpstr>
      <vt:lpstr>Slide 4</vt:lpstr>
      <vt:lpstr>Slide 5</vt:lpstr>
      <vt:lpstr>Slide 6</vt:lpstr>
      <vt:lpstr>Slide 7</vt:lpstr>
      <vt:lpstr>Slide 8</vt:lpstr>
      <vt:lpstr>Slide 9</vt:lpstr>
      <vt:lpstr>Slide 10</vt:lpstr>
      <vt:lpstr>Slide 11</vt:lpstr>
      <vt:lpstr>In groups of 3:</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ITS</dc:creator>
  <cp:lastModifiedBy>ITS</cp:lastModifiedBy>
  <cp:revision>30</cp:revision>
  <dcterms:created xsi:type="dcterms:W3CDTF">2011-09-22T00:23:58Z</dcterms:created>
  <dcterms:modified xsi:type="dcterms:W3CDTF">2011-09-22T05:12:48Z</dcterms:modified>
</cp:coreProperties>
</file>